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33"/>
  </p:notesMasterIdLst>
  <p:sldIdLst>
    <p:sldId id="256" r:id="rId5"/>
    <p:sldId id="279" r:id="rId6"/>
    <p:sldId id="280" r:id="rId7"/>
    <p:sldId id="281" r:id="rId8"/>
    <p:sldId id="282" r:id="rId9"/>
    <p:sldId id="283" r:id="rId10"/>
    <p:sldId id="284" r:id="rId11"/>
    <p:sldId id="286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78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326B68EB-FCA9-4906-942F-4E5039B7A435}"/>
  </pc:docChgLst>
  <pc:docChgLst>
    <pc:chgData name="Ellsworth, Tricia" userId="01d6a956-2361-406b-8257-931c99b3a1b5" providerId="ADAL" clId="{029C7255-F86E-46CE-B0B4-08E2BD9870B1}"/>
    <pc:docChg chg="undo custSel addSld delSld modSld">
      <pc:chgData name="Ellsworth, Tricia" userId="01d6a956-2361-406b-8257-931c99b3a1b5" providerId="ADAL" clId="{029C7255-F86E-46CE-B0B4-08E2BD9870B1}" dt="2023-06-08T14:56:45.306" v="812" actId="2696"/>
      <pc:docMkLst>
        <pc:docMk/>
      </pc:docMkLst>
      <pc:sldChg chg="addSp delSp delAnim modAnim">
        <pc:chgData name="Ellsworth, Tricia" userId="01d6a956-2361-406b-8257-931c99b3a1b5" providerId="ADAL" clId="{029C7255-F86E-46CE-B0B4-08E2BD9870B1}" dt="2023-06-08T14:56:34.363" v="811" actId="478"/>
        <pc:sldMkLst>
          <pc:docMk/>
          <pc:sldMk cId="4259787731" sldId="257"/>
        </pc:sldMkLst>
        <pc:picChg chg="add del">
          <ac:chgData name="Ellsworth, Tricia" userId="01d6a956-2361-406b-8257-931c99b3a1b5" providerId="ADAL" clId="{029C7255-F86E-46CE-B0B4-08E2BD9870B1}" dt="2023-06-08T14:56:34.363" v="811" actId="478"/>
          <ac:picMkLst>
            <pc:docMk/>
            <pc:sldMk cId="4259787731" sldId="257"/>
            <ac:picMk id="6" creationId="{CF722F56-E925-4DB6-905D-729F1ECC834A}"/>
          </ac:picMkLst>
        </pc:picChg>
      </pc:sldChg>
      <pc:sldChg chg="del">
        <pc:chgData name="Ellsworth, Tricia" userId="01d6a956-2361-406b-8257-931c99b3a1b5" providerId="ADAL" clId="{029C7255-F86E-46CE-B0B4-08E2BD9870B1}" dt="2023-06-08T14:56:45.306" v="812" actId="2696"/>
        <pc:sldMkLst>
          <pc:docMk/>
          <pc:sldMk cId="1716011973" sldId="268"/>
        </pc:sldMkLst>
      </pc:sldChg>
      <pc:sldChg chg="modSp del modAnim">
        <pc:chgData name="Ellsworth, Tricia" userId="01d6a956-2361-406b-8257-931c99b3a1b5" providerId="ADAL" clId="{029C7255-F86E-46CE-B0B4-08E2BD9870B1}" dt="2023-06-08T14:54:01.547" v="763" actId="2696"/>
        <pc:sldMkLst>
          <pc:docMk/>
          <pc:sldMk cId="2344994664" sldId="277"/>
        </pc:sldMkLst>
        <pc:spChg chg="mod">
          <ac:chgData name="Ellsworth, Tricia" userId="01d6a956-2361-406b-8257-931c99b3a1b5" providerId="ADAL" clId="{029C7255-F86E-46CE-B0B4-08E2BD9870B1}" dt="2023-06-08T14:54:00.116" v="762"/>
          <ac:spMkLst>
            <pc:docMk/>
            <pc:sldMk cId="2344994664" sldId="277"/>
            <ac:spMk id="3" creationId="{56E2A5AF-CB91-4F1B-AD23-58CD0AB661B0}"/>
          </ac:spMkLst>
        </pc:spChg>
      </pc:sldChg>
      <pc:sldChg chg="addSp modSp add modAnim">
        <pc:chgData name="Ellsworth, Tricia" userId="01d6a956-2361-406b-8257-931c99b3a1b5" providerId="ADAL" clId="{029C7255-F86E-46CE-B0B4-08E2BD9870B1}" dt="2023-06-08T14:55:31.459" v="785" actId="1076"/>
        <pc:sldMkLst>
          <pc:docMk/>
          <pc:sldMk cId="3311396388" sldId="279"/>
        </pc:sldMkLst>
        <pc:spChg chg="mod">
          <ac:chgData name="Ellsworth, Tricia" userId="01d6a956-2361-406b-8257-931c99b3a1b5" providerId="ADAL" clId="{029C7255-F86E-46CE-B0B4-08E2BD9870B1}" dt="2023-06-08T14:38:06.159" v="55" actId="20577"/>
          <ac:spMkLst>
            <pc:docMk/>
            <pc:sldMk cId="3311396388" sldId="279"/>
            <ac:spMk id="2" creationId="{55498693-72D3-4A8A-9866-C86E4A6F3CE0}"/>
          </ac:spMkLst>
        </pc:spChg>
        <pc:spChg chg="mod">
          <ac:chgData name="Ellsworth, Tricia" userId="01d6a956-2361-406b-8257-931c99b3a1b5" providerId="ADAL" clId="{029C7255-F86E-46CE-B0B4-08E2BD9870B1}" dt="2023-06-08T14:55:08.212" v="782" actId="20577"/>
          <ac:spMkLst>
            <pc:docMk/>
            <pc:sldMk cId="3311396388" sldId="279"/>
            <ac:spMk id="3" creationId="{A2FCB136-182E-4603-9F2F-E1CBF5DE339A}"/>
          </ac:spMkLst>
        </pc:spChg>
        <pc:picChg chg="add mod">
          <ac:chgData name="Ellsworth, Tricia" userId="01d6a956-2361-406b-8257-931c99b3a1b5" providerId="ADAL" clId="{029C7255-F86E-46CE-B0B4-08E2BD9870B1}" dt="2023-06-08T14:55:31.459" v="785" actId="1076"/>
          <ac:picMkLst>
            <pc:docMk/>
            <pc:sldMk cId="3311396388" sldId="279"/>
            <ac:picMk id="5" creationId="{D0B3F4ED-27AF-4528-963E-38D1DBAC4258}"/>
          </ac:picMkLst>
        </pc:picChg>
      </pc:sldChg>
      <pc:sldChg chg="addSp delSp modSp add delAnim modAnim">
        <pc:chgData name="Ellsworth, Tricia" userId="01d6a956-2361-406b-8257-931c99b3a1b5" providerId="ADAL" clId="{029C7255-F86E-46CE-B0B4-08E2BD9870B1}" dt="2023-06-08T14:55:50.022" v="790"/>
        <pc:sldMkLst>
          <pc:docMk/>
          <pc:sldMk cId="4022805413" sldId="280"/>
        </pc:sldMkLst>
        <pc:spChg chg="mod">
          <ac:chgData name="Ellsworth, Tricia" userId="01d6a956-2361-406b-8257-931c99b3a1b5" providerId="ADAL" clId="{029C7255-F86E-46CE-B0B4-08E2BD9870B1}" dt="2023-06-08T14:38:02.757" v="54" actId="27636"/>
          <ac:spMkLst>
            <pc:docMk/>
            <pc:sldMk cId="4022805413" sldId="280"/>
            <ac:spMk id="2" creationId="{1A9AA25D-4816-47E6-8347-711291CEFAD0}"/>
          </ac:spMkLst>
        </pc:spChg>
        <pc:spChg chg="mod">
          <ac:chgData name="Ellsworth, Tricia" userId="01d6a956-2361-406b-8257-931c99b3a1b5" providerId="ADAL" clId="{029C7255-F86E-46CE-B0B4-08E2BD9870B1}" dt="2023-06-08T14:55:35.682" v="786" actId="14100"/>
          <ac:spMkLst>
            <pc:docMk/>
            <pc:sldMk cId="4022805413" sldId="280"/>
            <ac:spMk id="3" creationId="{F2B88EDE-4648-4F80-955A-24941FD96CBD}"/>
          </ac:spMkLst>
        </pc:spChg>
        <pc:picChg chg="add del">
          <ac:chgData name="Ellsworth, Tricia" userId="01d6a956-2361-406b-8257-931c99b3a1b5" providerId="ADAL" clId="{029C7255-F86E-46CE-B0B4-08E2BD9870B1}" dt="2023-06-08T14:55:44.269" v="789" actId="478"/>
          <ac:picMkLst>
            <pc:docMk/>
            <pc:sldMk cId="4022805413" sldId="280"/>
            <ac:picMk id="5" creationId="{3233C68E-FAEB-487E-B03D-216622DD58B5}"/>
          </ac:picMkLst>
        </pc:picChg>
        <pc:picChg chg="add">
          <ac:chgData name="Ellsworth, Tricia" userId="01d6a956-2361-406b-8257-931c99b3a1b5" providerId="ADAL" clId="{029C7255-F86E-46CE-B0B4-08E2BD9870B1}" dt="2023-06-08T14:55:50.022" v="790"/>
          <ac:picMkLst>
            <pc:docMk/>
            <pc:sldMk cId="4022805413" sldId="280"/>
            <ac:picMk id="6" creationId="{FB1C141E-8613-4F1C-8E11-120571E43CDD}"/>
          </ac:picMkLst>
        </pc:picChg>
      </pc:sldChg>
      <pc:sldChg chg="addSp modSp add modAnim">
        <pc:chgData name="Ellsworth, Tricia" userId="01d6a956-2361-406b-8257-931c99b3a1b5" providerId="ADAL" clId="{029C7255-F86E-46CE-B0B4-08E2BD9870B1}" dt="2023-06-08T14:55:57.641" v="792"/>
        <pc:sldMkLst>
          <pc:docMk/>
          <pc:sldMk cId="380364113" sldId="281"/>
        </pc:sldMkLst>
        <pc:spChg chg="mod">
          <ac:chgData name="Ellsworth, Tricia" userId="01d6a956-2361-406b-8257-931c99b3a1b5" providerId="ADAL" clId="{029C7255-F86E-46CE-B0B4-08E2BD9870B1}" dt="2023-06-08T14:37:56.296" v="52" actId="27636"/>
          <ac:spMkLst>
            <pc:docMk/>
            <pc:sldMk cId="380364113" sldId="281"/>
            <ac:spMk id="2" creationId="{CAA507ED-7FCC-4CF5-B9D3-58682BF9AB22}"/>
          </ac:spMkLst>
        </pc:spChg>
        <pc:spChg chg="mod">
          <ac:chgData name="Ellsworth, Tricia" userId="01d6a956-2361-406b-8257-931c99b3a1b5" providerId="ADAL" clId="{029C7255-F86E-46CE-B0B4-08E2BD9870B1}" dt="2023-06-08T14:48:27.865" v="351" actId="5793"/>
          <ac:spMkLst>
            <pc:docMk/>
            <pc:sldMk cId="380364113" sldId="281"/>
            <ac:spMk id="3" creationId="{DE49E6CE-9AC1-4A15-ABD4-22AF8552D1A4}"/>
          </ac:spMkLst>
        </pc:spChg>
        <pc:picChg chg="add">
          <ac:chgData name="Ellsworth, Tricia" userId="01d6a956-2361-406b-8257-931c99b3a1b5" providerId="ADAL" clId="{029C7255-F86E-46CE-B0B4-08E2BD9870B1}" dt="2023-06-08T14:55:57.641" v="792"/>
          <ac:picMkLst>
            <pc:docMk/>
            <pc:sldMk cId="380364113" sldId="281"/>
            <ac:picMk id="5" creationId="{306176DA-FDAF-41F6-8A29-EB3255C58817}"/>
          </ac:picMkLst>
        </pc:picChg>
      </pc:sldChg>
      <pc:sldChg chg="addSp modSp add modAnim">
        <pc:chgData name="Ellsworth, Tricia" userId="01d6a956-2361-406b-8257-931c99b3a1b5" providerId="ADAL" clId="{029C7255-F86E-46CE-B0B4-08E2BD9870B1}" dt="2023-06-08T14:56:08.430" v="801"/>
        <pc:sldMkLst>
          <pc:docMk/>
          <pc:sldMk cId="1289050590" sldId="282"/>
        </pc:sldMkLst>
        <pc:spChg chg="mod">
          <ac:chgData name="Ellsworth, Tricia" userId="01d6a956-2361-406b-8257-931c99b3a1b5" providerId="ADAL" clId="{029C7255-F86E-46CE-B0B4-08E2BD9870B1}" dt="2023-06-08T14:37:50.996" v="50" actId="27636"/>
          <ac:spMkLst>
            <pc:docMk/>
            <pc:sldMk cId="1289050590" sldId="282"/>
            <ac:spMk id="2" creationId="{6722E57C-E7B4-4376-909D-53577C51356F}"/>
          </ac:spMkLst>
        </pc:spChg>
        <pc:spChg chg="mod">
          <ac:chgData name="Ellsworth, Tricia" userId="01d6a956-2361-406b-8257-931c99b3a1b5" providerId="ADAL" clId="{029C7255-F86E-46CE-B0B4-08E2BD9870B1}" dt="2023-06-08T14:56:04.132" v="799" actId="6549"/>
          <ac:spMkLst>
            <pc:docMk/>
            <pc:sldMk cId="1289050590" sldId="282"/>
            <ac:spMk id="3" creationId="{64E4B554-A9A0-4EE7-B3DD-2A7DF89738D3}"/>
          </ac:spMkLst>
        </pc:spChg>
        <pc:picChg chg="add">
          <ac:chgData name="Ellsworth, Tricia" userId="01d6a956-2361-406b-8257-931c99b3a1b5" providerId="ADAL" clId="{029C7255-F86E-46CE-B0B4-08E2BD9870B1}" dt="2023-06-08T14:56:08.430" v="801"/>
          <ac:picMkLst>
            <pc:docMk/>
            <pc:sldMk cId="1289050590" sldId="282"/>
            <ac:picMk id="5" creationId="{8C60AB24-06CE-4CD3-B2F5-177ED9D2C1F6}"/>
          </ac:picMkLst>
        </pc:picChg>
      </pc:sldChg>
      <pc:sldChg chg="addSp modSp add modAnim">
        <pc:chgData name="Ellsworth, Tricia" userId="01d6a956-2361-406b-8257-931c99b3a1b5" providerId="ADAL" clId="{029C7255-F86E-46CE-B0B4-08E2BD9870B1}" dt="2023-06-08T14:56:12.661" v="803"/>
        <pc:sldMkLst>
          <pc:docMk/>
          <pc:sldMk cId="1608824330" sldId="283"/>
        </pc:sldMkLst>
        <pc:spChg chg="mod">
          <ac:chgData name="Ellsworth, Tricia" userId="01d6a956-2361-406b-8257-931c99b3a1b5" providerId="ADAL" clId="{029C7255-F86E-46CE-B0B4-08E2BD9870B1}" dt="2023-06-08T14:37:48.247" v="48" actId="27636"/>
          <ac:spMkLst>
            <pc:docMk/>
            <pc:sldMk cId="1608824330" sldId="283"/>
            <ac:spMk id="2" creationId="{C15B81E8-048B-4861-BC6F-C74DB1E52EA5}"/>
          </ac:spMkLst>
        </pc:spChg>
        <pc:spChg chg="mod">
          <ac:chgData name="Ellsworth, Tricia" userId="01d6a956-2361-406b-8257-931c99b3a1b5" providerId="ADAL" clId="{029C7255-F86E-46CE-B0B4-08E2BD9870B1}" dt="2023-06-08T14:49:06.821" v="470" actId="20577"/>
          <ac:spMkLst>
            <pc:docMk/>
            <pc:sldMk cId="1608824330" sldId="283"/>
            <ac:spMk id="3" creationId="{F4EF94E7-705B-4228-8D7C-64346CD81F49}"/>
          </ac:spMkLst>
        </pc:spChg>
        <pc:picChg chg="add">
          <ac:chgData name="Ellsworth, Tricia" userId="01d6a956-2361-406b-8257-931c99b3a1b5" providerId="ADAL" clId="{029C7255-F86E-46CE-B0B4-08E2BD9870B1}" dt="2023-06-08T14:56:12.661" v="803"/>
          <ac:picMkLst>
            <pc:docMk/>
            <pc:sldMk cId="1608824330" sldId="283"/>
            <ac:picMk id="5" creationId="{2B31A057-3562-4136-A7E8-3DCB9BE8F84D}"/>
          </ac:picMkLst>
        </pc:picChg>
      </pc:sldChg>
      <pc:sldChg chg="addSp modSp add modAnim">
        <pc:chgData name="Ellsworth, Tricia" userId="01d6a956-2361-406b-8257-931c99b3a1b5" providerId="ADAL" clId="{029C7255-F86E-46CE-B0B4-08E2BD9870B1}" dt="2023-06-08T14:56:20.712" v="807"/>
        <pc:sldMkLst>
          <pc:docMk/>
          <pc:sldMk cId="930592661" sldId="284"/>
        </pc:sldMkLst>
        <pc:spChg chg="mod">
          <ac:chgData name="Ellsworth, Tricia" userId="01d6a956-2361-406b-8257-931c99b3a1b5" providerId="ADAL" clId="{029C7255-F86E-46CE-B0B4-08E2BD9870B1}" dt="2023-06-08T14:37:45.055" v="46" actId="27636"/>
          <ac:spMkLst>
            <pc:docMk/>
            <pc:sldMk cId="930592661" sldId="284"/>
            <ac:spMk id="2" creationId="{D450EF8F-75A3-4045-99E0-55D9E1F8A50E}"/>
          </ac:spMkLst>
        </pc:spChg>
        <pc:spChg chg="mod">
          <ac:chgData name="Ellsworth, Tricia" userId="01d6a956-2361-406b-8257-931c99b3a1b5" providerId="ADAL" clId="{029C7255-F86E-46CE-B0B4-08E2BD9870B1}" dt="2023-06-08T14:56:16.930" v="805" actId="20577"/>
          <ac:spMkLst>
            <pc:docMk/>
            <pc:sldMk cId="930592661" sldId="284"/>
            <ac:spMk id="3" creationId="{FC123689-BB4C-4B3E-8491-29177AA5C0C0}"/>
          </ac:spMkLst>
        </pc:spChg>
        <pc:picChg chg="add">
          <ac:chgData name="Ellsworth, Tricia" userId="01d6a956-2361-406b-8257-931c99b3a1b5" providerId="ADAL" clId="{029C7255-F86E-46CE-B0B4-08E2BD9870B1}" dt="2023-06-08T14:56:20.712" v="807"/>
          <ac:picMkLst>
            <pc:docMk/>
            <pc:sldMk cId="930592661" sldId="284"/>
            <ac:picMk id="5" creationId="{8FC3AE97-BA34-42D2-BBB3-ED15169386BD}"/>
          </ac:picMkLst>
        </pc:picChg>
      </pc:sldChg>
      <pc:sldChg chg="addSp delSp modSp add del">
        <pc:chgData name="Ellsworth, Tricia" userId="01d6a956-2361-406b-8257-931c99b3a1b5" providerId="ADAL" clId="{029C7255-F86E-46CE-B0B4-08E2BD9870B1}" dt="2023-06-08T14:50:03.524" v="519" actId="2696"/>
        <pc:sldMkLst>
          <pc:docMk/>
          <pc:sldMk cId="4055920006" sldId="285"/>
        </pc:sldMkLst>
        <pc:spChg chg="mod">
          <ac:chgData name="Ellsworth, Tricia" userId="01d6a956-2361-406b-8257-931c99b3a1b5" providerId="ADAL" clId="{029C7255-F86E-46CE-B0B4-08E2BD9870B1}" dt="2023-06-08T14:37:41.889" v="44" actId="27636"/>
          <ac:spMkLst>
            <pc:docMk/>
            <pc:sldMk cId="4055920006" sldId="285"/>
            <ac:spMk id="2" creationId="{5EDBD64F-9623-40CF-B371-7DE9A5489F41}"/>
          </ac:spMkLst>
        </pc:spChg>
        <pc:spChg chg="add del">
          <ac:chgData name="Ellsworth, Tricia" userId="01d6a956-2361-406b-8257-931c99b3a1b5" providerId="ADAL" clId="{029C7255-F86E-46CE-B0B4-08E2BD9870B1}" dt="2023-06-08T14:37:31.954" v="37"/>
          <ac:spMkLst>
            <pc:docMk/>
            <pc:sldMk cId="4055920006" sldId="285"/>
            <ac:spMk id="5" creationId="{857FD947-4C13-4593-9523-52E3FC9ADC32}"/>
          </ac:spMkLst>
        </pc:spChg>
      </pc:sldChg>
      <pc:sldChg chg="addSp modSp add modAnim">
        <pc:chgData name="Ellsworth, Tricia" userId="01d6a956-2361-406b-8257-931c99b3a1b5" providerId="ADAL" clId="{029C7255-F86E-46CE-B0B4-08E2BD9870B1}" dt="2023-06-08T14:56:24.222" v="809"/>
        <pc:sldMkLst>
          <pc:docMk/>
          <pc:sldMk cId="4246206954" sldId="286"/>
        </pc:sldMkLst>
        <pc:spChg chg="mod">
          <ac:chgData name="Ellsworth, Tricia" userId="01d6a956-2361-406b-8257-931c99b3a1b5" providerId="ADAL" clId="{029C7255-F86E-46CE-B0B4-08E2BD9870B1}" dt="2023-06-08T14:37:37.575" v="42" actId="27636"/>
          <ac:spMkLst>
            <pc:docMk/>
            <pc:sldMk cId="4246206954" sldId="286"/>
            <ac:spMk id="2" creationId="{46996496-E2B7-4E35-A226-500806F1DE24}"/>
          </ac:spMkLst>
        </pc:spChg>
        <pc:spChg chg="mod">
          <ac:chgData name="Ellsworth, Tricia" userId="01d6a956-2361-406b-8257-931c99b3a1b5" providerId="ADAL" clId="{029C7255-F86E-46CE-B0B4-08E2BD9870B1}" dt="2023-06-08T14:54:47.011" v="774" actId="113"/>
          <ac:spMkLst>
            <pc:docMk/>
            <pc:sldMk cId="4246206954" sldId="286"/>
            <ac:spMk id="3" creationId="{AC57E998-BCDD-418B-BC9B-0EC377762F7D}"/>
          </ac:spMkLst>
        </pc:spChg>
        <pc:picChg chg="add">
          <ac:chgData name="Ellsworth, Tricia" userId="01d6a956-2361-406b-8257-931c99b3a1b5" providerId="ADAL" clId="{029C7255-F86E-46CE-B0B4-08E2BD9870B1}" dt="2023-06-08T14:56:24.222" v="809"/>
          <ac:picMkLst>
            <pc:docMk/>
            <pc:sldMk cId="4246206954" sldId="286"/>
            <ac:picMk id="5" creationId="{0FBE0523-E381-448C-B2A8-47DA5F79FE1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803230-481F-4A39-A72C-FA88A2CD740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5D9A99-5F53-4B83-86FA-40B3EC400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537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EEB38-61EB-47DA-8A51-CF071F9481FF}" type="datetime1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8835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9015D-67CC-4B20-850E-CD17DCE11E29}" type="datetime1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45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BB698-B2E2-447C-AA1A-76BDD687B61D}" type="datetime1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69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6880" y="1877265"/>
            <a:ext cx="10058400" cy="4023360"/>
          </a:xfrm>
        </p:spPr>
        <p:txBody>
          <a:bodyPr>
            <a:normAutofit/>
          </a:bodyPr>
          <a:lstStyle>
            <a:lvl1pPr>
              <a:defRPr sz="4000"/>
            </a:lvl1pPr>
            <a:lvl2pPr>
              <a:defRPr sz="36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0574E-678F-4CF8-AF04-FA7AB7A15AB2}" type="datetime1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74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07EF7-D9CB-451B-ADB1-FB8B17FCD5A0}" type="datetime1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0922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1B0AC-0E7D-43C9-863A-812B61E7F563}" type="datetime1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274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E991-5F42-40AF-8DB8-7E1175786140}" type="datetime1">
              <a:rPr lang="en-US" smtClean="0"/>
              <a:t>6/8/2023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4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E2F51-CC81-42E5-9BAE-5E75D8D3C846}" type="datetime1">
              <a:rPr lang="en-US" smtClean="0"/>
              <a:t>6/8/2023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95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F439-0C8F-4743-A0E7-9882E7952CF6}" type="datetime1">
              <a:rPr lang="en-US" smtClean="0"/>
              <a:t>6/8/2023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59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2B93773-829B-4372-B611-02BE0C88A881}" type="datetime1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E440C-98E7-46F3-81E0-E75CA02F2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86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CE9F-BCF9-4E74-B0B3-556BF892D5BF}" type="datetime1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18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F6A1F71-BABC-4569-9772-6BCFF2D077DB}" type="datetime1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19E440C-98E7-46F3-81E0-E75CA02F214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9149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optab.net/blog/how-to-create-a-product-promotion-in-facebook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optab.net/blog/how-to-create-a-product-promotion-in-facebook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optab.net/blog/how-to-create-a-product-promotion-in-facebook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optab.net/blog/how-to-create-a-product-promotion-in-facebook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optab.net/blog/how-to-create-a-product-promotion-in-facebook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optab.net/blog/how-to-create-a-product-promotion-in-facebook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optab.net/blog/how-to-create-a-product-promotion-in-facebook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optab.net/blog/how-to-create-a-product-promotion-in-facebook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optab.net/blog/how-to-create-a-product-promotion-in-facebook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optab.net/blog/how-to-create-a-product-promotion-in-facebook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optab.net/blog/how-to-create-a-product-promotion-in-facebook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optab.net/blog/how-to-create-a-product-promotion-in-facebook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optab.net/blog/how-to-create-a-product-promotion-in-facebook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optab.net/blog/how-to-create-a-product-promotion-in-facebook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optab.net/blog/how-to-create-a-product-promotion-in-facebook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optab.net/blog/how-to-create-a-product-promotion-in-facebook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optab.net/blog/how-to-create-a-product-promotion-in-facebook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optab.net/blog/how-to-create-a-product-promotion-in-facebook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optab.net/blog/how-to-create-a-product-promotion-in-facebook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optab.net/blog/how-to-create-a-product-promotion-in-facebook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optab.net/blog/how-to-create-a-product-promotion-in-facebook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optab.net/blog/how-to-create-a-product-promotion-in-facebook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optab.net/blog/how-to-create-a-product-promotion-in-facebook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optab.net/blog/how-to-create-a-product-promotion-in-facebook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optab.net/blog/how-to-create-a-product-promotion-in-facebook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optab.net/blog/how-to-create-a-product-promotion-in-facebook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optab.net/blog/how-to-create-a-product-promotion-in-facebook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optab.net/blog/how-to-create-a-product-promotion-in-facebook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2CD3D-7456-4AD3-9229-A41A16455D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Marketing </a:t>
            </a:r>
            <a:br>
              <a:rPr lang="en-US" dirty="0"/>
            </a:br>
            <a:r>
              <a:rPr lang="en-US" dirty="0"/>
              <a:t>Ch. 6 - Promotion</a:t>
            </a:r>
            <a:br>
              <a:rPr lang="en-US" dirty="0"/>
            </a:br>
            <a:r>
              <a:rPr lang="en-US" dirty="0"/>
              <a:t> Test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CF17F2-4E97-4B63-8C29-FDAB9F5708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2F6A7F-0425-4C05-8991-C3D7EE41D0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187972" y="4270431"/>
            <a:ext cx="1816055" cy="1513379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9F3AEE-4147-48F9-97E6-A8AD52036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1E945-B4F4-4889-8973-8D30B2C54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Designed to sell a specific product or service.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6945C-C979-4D8E-93AC-97AC3F934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Product advertising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E07B70-CA39-4A67-B640-FBC5023D3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924D14-79BF-4FB2-9E62-03136EA374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010" y="0"/>
            <a:ext cx="854858" cy="71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812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EE67F-53BC-4106-BEB4-02F16CD8A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people buy.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EBE0C-2A93-4BC1-89DF-37A5B23E5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Buying motives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2C3269-9939-4247-9D6B-5B8504A7F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BE0D73-4822-4F89-AEED-C0580E60F7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010" y="0"/>
            <a:ext cx="854858" cy="71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36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C5393-8E6E-4A65-9409-7CA0FA854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Involves a very small number of people in direct two-way information exchange.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FB8C3-158D-4EFB-A6E3-DC7AC8774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Personal Communication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624745-4F1F-4112-BDBC-AF984C84F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E7C68D-FD7C-411C-B5A4-BAEEAC4B54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010" y="0"/>
            <a:ext cx="854858" cy="71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78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F0AFB-C4CE-488E-9C91-E19BED8A7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Involves communicating with a large number of people at the same time with limited or no interaction.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9FF80-4313-4E79-8B71-87184CA8C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Mass Communication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591348-66CA-430A-9E66-281226FA1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E26227-271F-4337-BD37-251D36513B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010" y="0"/>
            <a:ext cx="854858" cy="71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33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3CBD9-5DB3-4127-A4B4-3422A73C87B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736725"/>
            <a:ext cx="1113406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Direct, individualized communications with one or a very few customers with the goal of assessing and meeting their needs with appropriate products and services.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C3733B-BFCF-4B00-89F8-87F13583B63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539949" y="2530402"/>
            <a:ext cx="10515600" cy="3700463"/>
          </a:xfrm>
        </p:spPr>
        <p:txBody>
          <a:bodyPr>
            <a:normAutofit/>
          </a:bodyPr>
          <a:lstStyle/>
          <a:p>
            <a:r>
              <a:rPr lang="en-US" sz="4000" dirty="0"/>
              <a:t>Personal Selling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D87384-8B2A-48E9-943D-014382F41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21B953-818E-48D3-996A-8A26A6E83F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010" y="0"/>
            <a:ext cx="854858" cy="71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788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91D19-3DB3-4457-8DA7-30AFEF62B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use of activities or materials that offer customers a direct incentive to buy a product or service.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07244-49A8-46C5-9AEF-E98642B6E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Sales Promotion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6D6DC-30DC-421A-BB2F-7C6FA7DD0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15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C5F47E5-206A-4987-A73A-AD72B9834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010" y="0"/>
            <a:ext cx="854858" cy="71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623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E8788-CFC6-4215-BF30-B9DF25ECC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Paid form of communication sent through a mass medium by an organization that delivers a message to many people at once.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8DE1C-F9ED-4BD0-A62B-73F8DC111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advertising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A452F4-D7B6-439D-AB16-1A75E9868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16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99BC81-4E5E-40EB-AA30-A69AE62F1E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010" y="0"/>
            <a:ext cx="854858" cy="71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22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36643-318A-484C-B03A-2E3AA8FD2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Information communicated through a mass medium that is not paid for or controlled by the company.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883F5-EAF6-4FB1-BE3E-03C848F26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90A76F-97FA-41F0-87C6-CB3EC0D51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17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735566-5264-40AE-8DD0-FF5195F9FA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010" y="0"/>
            <a:ext cx="854858" cy="71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756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51160-8AF2-453F-A8A7-8597B6297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methods used and information communicated to consumers resulting in a purchase decision and customer satisfaction.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AE803-E468-4CFA-87F4-5301DEB74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promotion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2C8BCA-9006-47A8-AB85-E4C8A6E57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18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036153-644F-4232-9C29-41AA999352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010" y="0"/>
            <a:ext cx="854858" cy="71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8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8A3E0-AB60-4527-964A-73497F750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789920" cy="1450757"/>
          </a:xfrm>
        </p:spPr>
        <p:txBody>
          <a:bodyPr>
            <a:normAutofit/>
          </a:bodyPr>
          <a:lstStyle/>
          <a:p>
            <a:r>
              <a:rPr lang="en-US" dirty="0"/>
              <a:t>What determines if a company’s promotion is successful or not?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D1F21-B37A-4788-B6A7-76F0CC3C8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promotion is successful if the consumer decides to purchase and is satisfied.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E7820-4164-4DEC-BB89-BD5E7D57F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19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7FAA7D-BE5C-4B42-B5F9-33CA832B51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010" y="0"/>
            <a:ext cx="854858" cy="71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177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98693-72D3-4A8A-9866-C86E4A6F3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the 4 Common Forms of Promotion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CB136-182E-4603-9F2F-E1CBF5DE3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Advertising</a:t>
            </a:r>
          </a:p>
          <a:p>
            <a:r>
              <a:rPr lang="en-US" dirty="0"/>
              <a:t>Personal selling</a:t>
            </a:r>
          </a:p>
          <a:p>
            <a:r>
              <a:rPr lang="en-US" dirty="0"/>
              <a:t>Sales promotion</a:t>
            </a:r>
          </a:p>
          <a:p>
            <a:r>
              <a:rPr lang="en-US" dirty="0"/>
              <a:t>Publicity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258B25-9A1E-4D83-8357-876E61BA5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B3F4ED-27AF-4528-963E-38D1DBAC42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045198" y="4666826"/>
            <a:ext cx="1816055" cy="1513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39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B4DA6-8B89-4288-9B1D-21CAA8542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much does the average company spend on advertising?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60D8C-E4F3-4565-B46B-D21F6E9E4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Less than 2 percent of total sales annually.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7A0707-D776-458E-ADE5-89A48C271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20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B16B77C-E0E3-4B00-9A65-BF28281F36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010" y="0"/>
            <a:ext cx="854858" cy="71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366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9F68A-4EC5-4C54-B933-EE8CF7BA7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mass communication by itself usually not effective?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D69F7-448D-45BC-8472-28D5F4AFB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designed to meet the needs of many people and so is not specific enough.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7005E0-029F-46D8-B9C9-1033B8CDB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21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AB42BE-24F8-4110-BEF3-AFB0486D48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010" y="0"/>
            <a:ext cx="854858" cy="71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50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C02CC-51B9-4E84-9B1D-E2A2E389F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types of companies are likely to use personal selling?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DD991-0320-446D-9FAE-72D0DB38C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Companies that have high-priced, complex, or technical products and companies involved in business-to-business marketing or selling expensive consumer products.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4CD5C0-3966-44D5-8325-B8CF000CD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22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47870B-2983-4D20-9888-D4967CFCB7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010" y="0"/>
            <a:ext cx="854858" cy="71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624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D62F3-19CC-4CF7-AB3E-2F33EE6DA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two important communication goals for which publicity and sales promotion are used?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AC5F8-9EA1-45F7-AF9B-E6BCBAF33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make the company and its products memorable and to build a positive image for the company.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76FA9B-C092-43BC-8EE7-612CB423A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23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D20659-C590-48F1-AA65-9E5A5E7FF5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010" y="0"/>
            <a:ext cx="854858" cy="71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84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84205-2614-4213-B75D-3271C491B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is it difficult for companies to determine how much to spend on advertising and if their advertising investments are effective.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64121-C4A4-46B8-A26D-89027E01B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Advertising is mass communication with little feedback so it is hard to determine who saw and acted on the advertisement.  </a:t>
            </a:r>
          </a:p>
          <a:p>
            <a:r>
              <a:rPr lang="en-US" dirty="0"/>
              <a:t>People may have a positive image of a company as a result of the advertisement but not buy immediately.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00F78-8F4E-49A2-A757-F1DA2BDC9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24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B89EDB-836A-4CD0-B362-2D70CA6754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010" y="0"/>
            <a:ext cx="854858" cy="71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73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78F63-85E8-4D60-928E-BBDE1FF28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When would a company choose to use mass communication rather than personal communication?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85B19-2DD7-4627-8209-C41328850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there is an important need shared by a large number of people.</a:t>
            </a:r>
          </a:p>
          <a:p>
            <a:r>
              <a:rPr lang="en-US" dirty="0"/>
              <a:t>When the message is simple.</a:t>
            </a:r>
          </a:p>
          <a:p>
            <a:r>
              <a:rPr lang="en-US" dirty="0"/>
              <a:t>When there is an urgent need to communicate with a lot of people and other resources.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B71062-7120-4F6F-B372-99099DC00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25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EAA974-F875-4E89-9F6D-F0D3D03D59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010" y="0"/>
            <a:ext cx="854858" cy="71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267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D9902-6E84-4AD6-AB65-47B3379D0C8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61439" y="1136059"/>
            <a:ext cx="11724167" cy="1449387"/>
          </a:xfrm>
        </p:spPr>
        <p:txBody>
          <a:bodyPr>
            <a:normAutofit fontScale="90000"/>
          </a:bodyPr>
          <a:lstStyle/>
          <a:p>
            <a:r>
              <a:rPr lang="en-US" dirty="0"/>
              <a:t>What is the advantage of using a team of people to sell complex and expensive products rather than relying on one salesperson to work with a customer?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ABE23-A9C0-4F40-8D3E-BB03074B8E9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3009125"/>
            <a:ext cx="10515600" cy="4029075"/>
          </a:xfrm>
        </p:spPr>
        <p:txBody>
          <a:bodyPr>
            <a:normAutofit/>
          </a:bodyPr>
          <a:lstStyle/>
          <a:p>
            <a:r>
              <a:rPr lang="en-US" sz="3600" dirty="0"/>
              <a:t>Each person can have a particular area of expertise and can be responsible for providing information and answering questions in that specific area.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0C7A93-EFF6-49D8-B429-AD5049F30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26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2D1235-6264-49BE-84BA-34FE3C6839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010" y="0"/>
            <a:ext cx="854858" cy="71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010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A4351-0856-46B1-8F2B-3CACBFB1C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do inexperienced salespeople often have difficulty closing the sale?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E80ED-5BDB-4C49-97A0-6FEC8503A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may be afraid of failure or aren’t familiar with the questions and body language that indicate a customer is ready to make a decision.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8E084E-B48C-440F-9D65-7708C1E5A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27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23D8E9-B0AE-4CA2-A539-BF8BCEE432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010" y="0"/>
            <a:ext cx="854858" cy="71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75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0529D-2EC8-4175-AF96-FC0DC854B75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88868" y="2311216"/>
            <a:ext cx="10515600" cy="1325562"/>
          </a:xfrm>
        </p:spPr>
        <p:txBody>
          <a:bodyPr>
            <a:normAutofit fontScale="90000"/>
          </a:bodyPr>
          <a:lstStyle/>
          <a:p>
            <a:r>
              <a:rPr lang="en-US" dirty="0"/>
              <a:t>What types of products and services should most frequently be advertised using the internet?  What types should probably not currently use the internet for advertising?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AC563-7C5A-4EA2-AB21-B3E8CBE982B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348563" y="3146672"/>
            <a:ext cx="10515600" cy="3678238"/>
          </a:xfrm>
        </p:spPr>
        <p:txBody>
          <a:bodyPr>
            <a:normAutofit/>
          </a:bodyPr>
          <a:lstStyle/>
          <a:p>
            <a:r>
              <a:rPr lang="en-US" sz="3600" dirty="0"/>
              <a:t>Products appealing to target markets who regularly use the Internet or who have made purchases on the internet.</a:t>
            </a:r>
          </a:p>
          <a:p>
            <a:r>
              <a:rPr lang="en-US" sz="3600" dirty="0"/>
              <a:t>They can also be products for which consumers need information but purchase in other places.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564FF4-C61D-4560-B69F-5F1FC5ECF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28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D8F7E3D-B162-4F69-8716-56907EF4DF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010" y="0"/>
            <a:ext cx="854858" cy="71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49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AA25D-4816-47E6-8347-711291CEF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List the 7 Steps in Developing an Advertising Plan.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88EDE-4648-4F80-955A-24941FD96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1571" y="1877265"/>
            <a:ext cx="10523709" cy="402336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Set objectives</a:t>
            </a:r>
          </a:p>
          <a:p>
            <a:r>
              <a:rPr lang="en-US" dirty="0"/>
              <a:t>Determine budget</a:t>
            </a:r>
          </a:p>
          <a:p>
            <a:r>
              <a:rPr lang="en-US" dirty="0"/>
              <a:t>Develop theme</a:t>
            </a:r>
          </a:p>
          <a:p>
            <a:r>
              <a:rPr lang="en-US" dirty="0"/>
              <a:t>Select media</a:t>
            </a:r>
          </a:p>
          <a:p>
            <a:r>
              <a:rPr lang="en-US" dirty="0"/>
              <a:t>Create advertisements</a:t>
            </a:r>
          </a:p>
          <a:p>
            <a:r>
              <a:rPr lang="en-US" dirty="0"/>
              <a:t>Schedule advertisements</a:t>
            </a:r>
          </a:p>
          <a:p>
            <a:r>
              <a:rPr lang="en-US" dirty="0"/>
              <a:t>Evaluate effectiveness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94DE1C-D778-4935-A670-F6AF6B232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B1C141E-8613-4F1C-8E11-120571E43C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045198" y="4666826"/>
            <a:ext cx="1816055" cy="1513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805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507ED-7FCC-4CF5-B9D3-58682BF9A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Tell me 2 advantages of personal selling to a business.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9E6CE-9AC1-4A15-ABD4-22AF8552D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time spent with customer</a:t>
            </a:r>
          </a:p>
          <a:p>
            <a:r>
              <a:rPr lang="en-US" dirty="0"/>
              <a:t>Direct, personalized message</a:t>
            </a:r>
          </a:p>
          <a:p>
            <a:r>
              <a:rPr lang="en-US" dirty="0"/>
              <a:t>Feedback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E59645-D229-4C80-83A3-5E7C78D46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176DA-FDAF-41F6-8A29-EB3255C588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045198" y="4666826"/>
            <a:ext cx="1816055" cy="1513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64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2E57C-E7B4-4376-909D-53577C513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Tell me 2 disadvantages of personal selling to a business.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4B554-A9A0-4EE7-B3DD-2A7DF8973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 consuming</a:t>
            </a:r>
          </a:p>
          <a:p>
            <a:r>
              <a:rPr lang="en-US" dirty="0"/>
              <a:t>Very Expensive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31B11-8889-4D61-9EF6-9A8B7F54C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60AB24-06CE-4CD3-B2F5-177ED9D2C1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045198" y="4666826"/>
            <a:ext cx="1816055" cy="1513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050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B81E8-048B-4861-BC6F-C74DB1E52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are the 5 Steps in the Selling Process?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F94E7-705B-4228-8D7C-64346CD81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the wants of customers</a:t>
            </a:r>
          </a:p>
          <a:p>
            <a:r>
              <a:rPr lang="en-US" dirty="0"/>
              <a:t>Present and demonstrate the product</a:t>
            </a:r>
          </a:p>
          <a:p>
            <a:r>
              <a:rPr lang="en-US" dirty="0"/>
              <a:t>Answer customer questions</a:t>
            </a:r>
          </a:p>
          <a:p>
            <a:r>
              <a:rPr lang="en-US" dirty="0"/>
              <a:t>Close the sale</a:t>
            </a:r>
          </a:p>
          <a:p>
            <a:r>
              <a:rPr lang="en-US" dirty="0"/>
              <a:t>Follow 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A518C3-93B6-40E6-BA56-965F98CD9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31A057-3562-4136-A7E8-3DCB9BE8F8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045198" y="4666826"/>
            <a:ext cx="1816055" cy="1513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824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0EF8F-75A3-4045-99E0-55D9E1F8A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are the 5 Parts of an Effective Communication Model?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23689-BB4C-4B3E-8491-29177AA5C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Sender</a:t>
            </a:r>
          </a:p>
          <a:p>
            <a:r>
              <a:rPr lang="en-US" dirty="0"/>
              <a:t>Message </a:t>
            </a:r>
          </a:p>
          <a:p>
            <a:r>
              <a:rPr lang="en-US" dirty="0"/>
              <a:t>Receiver</a:t>
            </a:r>
          </a:p>
          <a:p>
            <a:r>
              <a:rPr lang="en-US" dirty="0"/>
              <a:t>Medium</a:t>
            </a:r>
          </a:p>
          <a:p>
            <a:r>
              <a:rPr lang="en-US" dirty="0"/>
              <a:t>Feedback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3B6BC4-897A-424E-A061-374973784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C3AE97-BA34-42D2-BBB3-ED15169386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045198" y="4666826"/>
            <a:ext cx="1816055" cy="1513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592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96496-E2B7-4E35-A226-500806F1D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big difference between advertising and publicity?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7E998-BCDD-418B-BC9B-0EC377762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77265"/>
            <a:ext cx="10668000" cy="4023360"/>
          </a:xfrm>
        </p:spPr>
        <p:txBody>
          <a:bodyPr/>
          <a:lstStyle/>
          <a:p>
            <a:r>
              <a:rPr lang="en-US" b="1" u="sng" dirty="0"/>
              <a:t>Advertising</a:t>
            </a:r>
            <a:r>
              <a:rPr lang="en-US" dirty="0"/>
              <a:t> is </a:t>
            </a:r>
            <a:r>
              <a:rPr lang="en-US" b="1" dirty="0"/>
              <a:t>paid</a:t>
            </a:r>
            <a:r>
              <a:rPr lang="en-US" dirty="0"/>
              <a:t> for and </a:t>
            </a:r>
            <a:r>
              <a:rPr lang="en-US" b="1" dirty="0"/>
              <a:t>controlled</a:t>
            </a:r>
            <a:r>
              <a:rPr lang="en-US" dirty="0"/>
              <a:t> by the </a:t>
            </a:r>
            <a:r>
              <a:rPr lang="en-US" b="1" dirty="0"/>
              <a:t>company</a:t>
            </a:r>
            <a:r>
              <a:rPr lang="en-US" dirty="0"/>
              <a:t>.</a:t>
            </a:r>
          </a:p>
          <a:p>
            <a:r>
              <a:rPr lang="en-US" b="1" u="sng" dirty="0"/>
              <a:t>Publicity</a:t>
            </a:r>
            <a:r>
              <a:rPr lang="en-US" dirty="0"/>
              <a:t> is </a:t>
            </a:r>
            <a:r>
              <a:rPr lang="en-US" b="1" dirty="0"/>
              <a:t>paid</a:t>
            </a:r>
            <a:r>
              <a:rPr lang="en-US" dirty="0"/>
              <a:t> and is </a:t>
            </a:r>
            <a:r>
              <a:rPr lang="en-US" b="1" dirty="0"/>
              <a:t>controlled</a:t>
            </a:r>
            <a:r>
              <a:rPr lang="en-US" dirty="0"/>
              <a:t> by the </a:t>
            </a:r>
            <a:r>
              <a:rPr lang="en-US" b="1" dirty="0"/>
              <a:t>media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B47D2F-7ABF-41AE-B511-9D95A5B8A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BE0523-E381-448C-B2A8-47DA5F79FE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045198" y="4666826"/>
            <a:ext cx="1816055" cy="1513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20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D7C5A-F41C-453D-8936-04A26CE70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Promotes the company and its image rather than a specific product.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F86A2-C27B-4341-831E-A62B95F59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Organizational advertising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F30E95-C09D-4717-993F-2FB7C82BCA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010" y="0"/>
            <a:ext cx="854858" cy="712381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D748F8-4374-4828-B684-DE2F23FEB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40C-98E7-46F3-81E0-E75CA02F214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87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29" ma:contentTypeDescription="Create a new document." ma:contentTypeScope="" ma:versionID="2294a72c43e581c27e6ae77c0e72a3fe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addf551c11476f017bc0910d0201491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AF535B5-6725-4102-9AFA-1D06DEA65775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968dbe4d-483c-4bd7-8c7b-287a3305d3b6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d2816622-cc35-45ff-b38d-8694946a657f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826B4FB-9CDC-41DF-B012-2711E301B8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DEC143-9DE6-42CE-9BF3-C63D91FFCF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65</TotalTime>
  <Words>765</Words>
  <Application>Microsoft Office PowerPoint</Application>
  <PresentationFormat>Widescreen</PresentationFormat>
  <Paragraphs>108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Calibri</vt:lpstr>
      <vt:lpstr>Calibri Light</vt:lpstr>
      <vt:lpstr>Retrospect</vt:lpstr>
      <vt:lpstr>Marketing  Ch. 6 - Promotion  Test Review</vt:lpstr>
      <vt:lpstr>List the 4 Common Forms of Promotion</vt:lpstr>
      <vt:lpstr>List the 7 Steps in Developing an Advertising Plan.</vt:lpstr>
      <vt:lpstr>Tell me 2 advantages of personal selling to a business.</vt:lpstr>
      <vt:lpstr>Tell me 2 disadvantages of personal selling to a business.</vt:lpstr>
      <vt:lpstr>What are the 5 Steps in the Selling Process?</vt:lpstr>
      <vt:lpstr>What are the 5 Parts of an Effective Communication Model?</vt:lpstr>
      <vt:lpstr>What is the big difference between advertising and publicity?</vt:lpstr>
      <vt:lpstr>Promotes the company and its image rather than a specific product.</vt:lpstr>
      <vt:lpstr>Designed to sell a specific product or service.</vt:lpstr>
      <vt:lpstr>Reasons people buy.</vt:lpstr>
      <vt:lpstr>Involves a very small number of people in direct two-way information exchange.</vt:lpstr>
      <vt:lpstr>Involves communicating with a large number of people at the same time with limited or no interaction.</vt:lpstr>
      <vt:lpstr>Direct, individualized communications with one or a very few customers with the goal of assessing and meeting their needs with appropriate products and services. </vt:lpstr>
      <vt:lpstr>The use of activities or materials that offer customers a direct incentive to buy a product or service.</vt:lpstr>
      <vt:lpstr>Paid form of communication sent through a mass medium by an organization that delivers a message to many people at once.</vt:lpstr>
      <vt:lpstr>Information communicated through a mass medium that is not paid for or controlled by the company.</vt:lpstr>
      <vt:lpstr>The methods used and information communicated to consumers resulting in a purchase decision and customer satisfaction.</vt:lpstr>
      <vt:lpstr>What determines if a company’s promotion is successful or not?</vt:lpstr>
      <vt:lpstr>How much does the average company spend on advertising? </vt:lpstr>
      <vt:lpstr>Why is mass communication by itself usually not effective?</vt:lpstr>
      <vt:lpstr>What types of companies are likely to use personal selling?</vt:lpstr>
      <vt:lpstr>What are two important communication goals for which publicity and sales promotion are used?</vt:lpstr>
      <vt:lpstr>Why is it difficult for companies to determine how much to spend on advertising and if their advertising investments are effective.</vt:lpstr>
      <vt:lpstr>When would a company choose to use mass communication rather than personal communication?</vt:lpstr>
      <vt:lpstr>What is the advantage of using a team of people to sell complex and expensive products rather than relying on one salesperson to work with a customer?</vt:lpstr>
      <vt:lpstr>Why do inexperienced salespeople often have difficulty closing the sale?</vt:lpstr>
      <vt:lpstr>What types of products and services should most frequently be advertised using the internet?  What types should probably not currently use the internet for advertising?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Ch. 6 Test Review</dc:title>
  <dc:creator>Ellsworth, Tricia</dc:creator>
  <cp:lastModifiedBy>Ellsworth, Tricia</cp:lastModifiedBy>
  <cp:revision>1</cp:revision>
  <dcterms:created xsi:type="dcterms:W3CDTF">2021-04-30T14:03:32Z</dcterms:created>
  <dcterms:modified xsi:type="dcterms:W3CDTF">2023-06-08T14:56:56Z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